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61" r:id="rId2"/>
    <p:sldId id="257" r:id="rId3"/>
    <p:sldId id="278" r:id="rId4"/>
    <p:sldId id="256" r:id="rId5"/>
    <p:sldId id="258" r:id="rId6"/>
    <p:sldId id="279" r:id="rId7"/>
    <p:sldId id="259" r:id="rId8"/>
    <p:sldId id="262" r:id="rId9"/>
    <p:sldId id="280" r:id="rId10"/>
    <p:sldId id="263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2" r:id="rId20"/>
    <p:sldId id="285" r:id="rId21"/>
    <p:sldId id="271" r:id="rId22"/>
    <p:sldId id="284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53" d="100"/>
          <a:sy n="53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296057C-D322-4B43-A265-0B381A6E6D5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CDF6-575C-4713-B54E-BF71B255D756}" type="slidenum">
              <a:rPr lang="nl-NL"/>
              <a:pPr/>
              <a:t>1</a:t>
            </a:fld>
            <a:endParaRPr lang="nl-NL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A7C8C-0CA0-4946-97C1-E57FD5B77FB0}" type="slidenum">
              <a:rPr lang="nl-NL"/>
              <a:pPr/>
              <a:t>10</a:t>
            </a:fld>
            <a:endParaRPr lang="nl-NL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A0ACC-9117-405B-BEB8-A95946493525}" type="slidenum">
              <a:rPr lang="nl-NL"/>
              <a:pPr/>
              <a:t>11</a:t>
            </a:fld>
            <a:endParaRPr lang="nl-NL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0DE93-5BDE-4234-AFC5-0A7C84A9C7BC}" type="slidenum">
              <a:rPr lang="nl-NL"/>
              <a:pPr/>
              <a:t>12</a:t>
            </a:fld>
            <a:endParaRPr lang="nl-NL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2F28C-2E49-4F7E-AE6A-20B5B111ED6A}" type="slidenum">
              <a:rPr lang="nl-NL"/>
              <a:pPr/>
              <a:t>13</a:t>
            </a:fld>
            <a:endParaRPr lang="nl-NL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3B29D-03B4-4A55-8D27-628CC21FBC56}" type="slidenum">
              <a:rPr lang="nl-NL"/>
              <a:pPr/>
              <a:t>14</a:t>
            </a:fld>
            <a:endParaRPr lang="nl-NL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AE174-9F9C-4018-8939-7D2DAEF8A5E6}" type="slidenum">
              <a:rPr lang="nl-NL"/>
              <a:pPr/>
              <a:t>15</a:t>
            </a:fld>
            <a:endParaRPr lang="nl-NL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9E272-A1E1-4CE8-887C-4E10B12644CD}" type="slidenum">
              <a:rPr lang="nl-NL"/>
              <a:pPr/>
              <a:t>16</a:t>
            </a:fld>
            <a:endParaRPr lang="nl-NL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F832-2BD7-4834-ADC3-AD09D33AAAF6}" type="slidenum">
              <a:rPr lang="nl-NL"/>
              <a:pPr/>
              <a:t>17</a:t>
            </a:fld>
            <a:endParaRPr lang="nl-NL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F7D04-2973-49B1-B15E-CFB3405AD890}" type="slidenum">
              <a:rPr lang="nl-NL"/>
              <a:pPr/>
              <a:t>18</a:t>
            </a:fld>
            <a:endParaRPr lang="nl-NL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B78C7-4733-44C2-B2F4-D47724FFBEBA}" type="slidenum">
              <a:rPr lang="nl-NL"/>
              <a:pPr/>
              <a:t>19</a:t>
            </a:fld>
            <a:endParaRPr lang="nl-NL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7EB25-97A8-4C0C-AB86-7653D4570AA5}" type="slidenum">
              <a:rPr lang="nl-NL"/>
              <a:pPr/>
              <a:t>2</a:t>
            </a:fld>
            <a:endParaRPr lang="nl-NL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2B9E8-E4A1-4420-88FB-812B525A094A}" type="slidenum">
              <a:rPr lang="nl-NL"/>
              <a:pPr/>
              <a:t>20</a:t>
            </a:fld>
            <a:endParaRPr lang="nl-NL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9F684-AF33-4F63-AA6A-3E7DA8E1018B}" type="slidenum">
              <a:rPr lang="nl-NL"/>
              <a:pPr/>
              <a:t>21</a:t>
            </a:fld>
            <a:endParaRPr lang="nl-NL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BAA63-3405-45CB-8784-9B1D5FD0F35E}" type="slidenum">
              <a:rPr lang="nl-NL"/>
              <a:pPr/>
              <a:t>22</a:t>
            </a:fld>
            <a:endParaRPr lang="nl-NL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E749-BF8B-423A-B059-9CAA001635CF}" type="slidenum">
              <a:rPr lang="nl-NL"/>
              <a:pPr/>
              <a:t>23</a:t>
            </a:fld>
            <a:endParaRPr lang="nl-NL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C603E-B920-4F4C-838D-3BAD23EF0CAE}" type="slidenum">
              <a:rPr lang="nl-NL"/>
              <a:pPr/>
              <a:t>24</a:t>
            </a:fld>
            <a:endParaRPr lang="nl-NL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E359-A4C2-425B-91AD-BEFFA3786DBD}" type="slidenum">
              <a:rPr lang="nl-NL"/>
              <a:pPr/>
              <a:t>25</a:t>
            </a:fld>
            <a:endParaRPr lang="nl-NL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2EC00-E6FF-4DA1-9BCE-26FC9D2FB591}" type="slidenum">
              <a:rPr lang="nl-NL"/>
              <a:pPr/>
              <a:t>3</a:t>
            </a:fld>
            <a:endParaRPr lang="nl-NL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CED34-584F-4150-B75D-47E3EF2D73BE}" type="slidenum">
              <a:rPr lang="nl-NL"/>
              <a:pPr/>
              <a:t>4</a:t>
            </a:fld>
            <a:endParaRPr lang="nl-NL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9E70F-C1C4-4136-8241-DBAE5FD13389}" type="slidenum">
              <a:rPr lang="nl-NL"/>
              <a:pPr/>
              <a:t>5</a:t>
            </a:fld>
            <a:endParaRPr lang="nl-NL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1A8CF-F1DC-45B0-A5F1-92A73B6270DE}" type="slidenum">
              <a:rPr lang="nl-NL"/>
              <a:pPr/>
              <a:t>6</a:t>
            </a:fld>
            <a:endParaRPr lang="nl-NL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9648-5D8B-4684-831B-8CA583ED25BF}" type="slidenum">
              <a:rPr lang="nl-NL"/>
              <a:pPr/>
              <a:t>7</a:t>
            </a:fld>
            <a:endParaRPr lang="nl-NL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AB061-55F8-496D-A069-402717DE4397}" type="slidenum">
              <a:rPr lang="nl-NL"/>
              <a:pPr/>
              <a:t>8</a:t>
            </a:fld>
            <a:endParaRPr lang="nl-NL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4F8AA-50CC-4E8F-B1A2-BCE7C8BB98EE}" type="slidenum">
              <a:rPr lang="nl-NL"/>
              <a:pPr/>
              <a:t>9</a:t>
            </a:fld>
            <a:endParaRPr lang="nl-NL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0F09B3-AA67-4E51-B1C6-A85F5B7F5FA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FFE8F-2266-4BCB-BD1F-62D27FD977A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81382-2DC0-4BA3-BBF7-77F7C231A2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4416D-3A67-4A1E-A642-5AB37EADECD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DB70E-9D61-42A8-A0B4-F62D004E18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F972-6A9A-426D-8270-C6F396255CD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4CA1-8762-4CBF-B6A8-3C71E72AC2B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A92D-53C7-4DAD-A81B-DFBE8F50376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3F1ED-1E76-48A5-A452-3B34C3BA461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E55B5-887D-4A36-BF7C-08029FCE888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B276F-B439-4390-B8BD-69327EEB2A5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774A2D-1A82-4805-9449-C56A701BDE08}" type="slidenum">
              <a:rPr lang="nl-NL"/>
              <a:pPr/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nvechtplassen.org/ivn_vogels_veen_weide/Kerkuil_Tyto-alba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koolm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89038"/>
            <a:ext cx="8064500" cy="5668962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0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Koolmees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Gele romp, opvallende witte wang, zwart-witte kop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Web3%20Kiev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70075"/>
            <a:ext cx="5689600" cy="4770438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Kievit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spitse kuif,witte buik,zwarte keel, groen glanzende rug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Op afstand lijkt deze vogel wit/zwart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blauwe_re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49500"/>
            <a:ext cx="4464050" cy="3348038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140200" y="333375"/>
            <a:ext cx="482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Blauwe reiger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Gele snavel en poten, zwarte kuif, grijsblauwe vleugels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2" name="Picture 6" descr="blauwe rei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3708400" cy="573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Kuifleeuwerik_Galerida-crist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7143750" cy="465772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Leeuwerik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Bruinschakeringen en een witte buik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Witte_Kwikstaart_Motacilla-a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6337300" cy="4752975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Witte kwikstaart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Zwarte kruin,zwarte bef,witte buik, grijze rug, zeer lange staart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erenzwaluw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4578350" cy="5761038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59338" y="2420938"/>
            <a:ext cx="41036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Boerenzwaluw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Roodbruine keel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Beige onderbuik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Diep gevorkte staart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uiszwal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552575"/>
            <a:ext cx="6840538" cy="530542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Huiszwaluw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Witte onderbuik, korte snavel, korte gevorkte staart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Kerkuil (Tyto Alba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557338"/>
            <a:ext cx="4929188" cy="5040312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Kerkuil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Wit hartvormig gezicht, bruine rug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roodborst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16113"/>
            <a:ext cx="6624638" cy="4640262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Roodborstje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Oranjerode borst, bruine rug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vink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6553200" cy="4824412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Vink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De grootte van een mus, witte vleugelstreep, dikke snavel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69135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Roek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Grijze snavel, grijze kale vlek rond de snavelbasis, zwart verenkleed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26" name="Picture 6" descr="Roe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916113"/>
            <a:ext cx="5472113" cy="447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impelm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577975"/>
            <a:ext cx="5832475" cy="5280025"/>
          </a:xfrm>
          <a:prstGeom prst="rect">
            <a:avLst/>
          </a:prstGeo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550" y="0"/>
            <a:ext cx="69135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Pimpelmees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Blauwe kruin/vleugels/staart, zwarte oogstreep (net een zorrobrilletje)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winterkoningk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844675"/>
            <a:ext cx="4384675" cy="4752975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Winterkoninkje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Lichtbruin</a:t>
            </a:r>
            <a:r>
              <a:rPr lang="nl-BE" sz="2000"/>
              <a:t> met o</a:t>
            </a: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pstaand staartje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IST-spree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060575"/>
            <a:ext cx="6480175" cy="4211638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Spreeuw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 met gespikkelde borst en rug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oto_eks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5435600" cy="3506787"/>
          </a:xfrm>
          <a:prstGeom prst="rect">
            <a:avLst/>
          </a:prstGeo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Ekster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Zwarte kop en hals, veel wit op borst en vleugel, zeer lange staart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6" name="Picture 8" descr="jr-ekster-vrouw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16113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Merel_Turdus-mer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44675"/>
            <a:ext cx="6624638" cy="46101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Merel (man)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 met gele snavel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Merel_00026985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44675"/>
            <a:ext cx="7229475" cy="476250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Merel (vrouw)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Bruin met oranje of bruine snavel, bruingrijze borst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tekening%20huismus%20(web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76475"/>
            <a:ext cx="6913562" cy="4141788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Mus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Dikke snavel, grijsbruin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♂: zwarte kin- en keelvlek, ♀: lichtgekleurde snavel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kuifm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00188"/>
            <a:ext cx="8048625" cy="5357812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71550" y="0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Kuifmees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Kleine bruine mees met opvallende kuif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ES-Staartmees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7345363" cy="5027613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Staartmees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Een bolletje met een zeer lange staart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oto_vlaamse_ga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7561262" cy="4945062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Vlaamse gaai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De grootte van een duif, lichtbruin met blauw/zwart dampatroon in de vleugels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zwarte%20kraai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6626225" cy="489585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Zwarte kraai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Grote volledig zwarte vogel, grote snavel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rote_Bonte_Specht_Dendrocopos-maj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3838575" cy="59055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16463" y="2420938"/>
            <a:ext cx="41036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Grote bonte specht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zwarte streep over de wangen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veel wit in de vleugel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opvallend rode onderstaartdekveren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outdu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11300"/>
            <a:ext cx="7129462" cy="53467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913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Houtduif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Opvallende witte halsring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de-ooieva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4427538" cy="5894388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859338" y="2420938"/>
            <a:ext cx="41036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Ooievaar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Rode snavel en poten</a:t>
            </a:r>
          </a:p>
          <a:p>
            <a:pPr algn="ctr">
              <a:spcBef>
                <a:spcPct val="50000"/>
              </a:spcBef>
            </a:pPr>
            <a:r>
              <a:rPr lang="nl-B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Zwarte vleugelranden (slagpennen)</a:t>
            </a:r>
            <a:endParaRPr lang="nl-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doorn">
  <a:themeElements>
    <a:clrScheme name="Esdoorn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Esdoo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doorn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doorn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doorn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136</TotalTime>
  <Words>282</Words>
  <Application>Microsoft Office PowerPoint</Application>
  <PresentationFormat>Diavoorstelling (4:3)</PresentationFormat>
  <Paragraphs>82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Esdoorn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Company>KHLim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kathleen</cp:lastModifiedBy>
  <cp:revision>10</cp:revision>
  <dcterms:created xsi:type="dcterms:W3CDTF">2007-10-16T06:53:14Z</dcterms:created>
  <dcterms:modified xsi:type="dcterms:W3CDTF">2011-01-02T19:13:27Z</dcterms:modified>
</cp:coreProperties>
</file>